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6/4/2018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nl/url?sa=i&amp;source=images&amp;cd=&amp;cad=rja&amp;uact=8&amp;ved=2ahUKEwi5__fqj6nbAhVRI1AKHamECFkQjRx6BAgBEAU&amp;url=https://www.apparata.nl/nieuws/computersysteem-herkent-de-hooligans-onder-varkens-461&amp;psig=AOvVaw0S-inVV0O4I03dHeGyzL54&amp;ust=152762150897630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www.google.nl/url?sa=i&amp;source=images&amp;cd=&amp;cad=rja&amp;uact=8&amp;ved=2ahUKEwjj69yPkKnbAhXIJ1AKHTD-DAQQjRx6BAgBEAU&amp;url=https://nl.depositphotos.com/158808650/stockafbeelding-duroc-ras-varkens-op-dierlijk.html&amp;psig=AOvVaw1c7KJ4PaUujss2vuzpmoNA&amp;ust=152762161082549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5739C5-82E1-452A-B888-3E35CCBBD2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Rvo presentatie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AD7B7B5-5F6B-49B0-AD29-4D8E10EFBA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Ismene Kloppenborg </a:t>
            </a:r>
          </a:p>
          <a:p>
            <a:r>
              <a:rPr lang="nl-NL" dirty="0"/>
              <a:t>Maruschka Westenberg</a:t>
            </a:r>
          </a:p>
        </p:txBody>
      </p:sp>
    </p:spTree>
    <p:extLst>
      <p:ext uri="{BB962C8B-B14F-4D97-AF65-F5344CB8AC3E}">
        <p14:creationId xmlns:p14="http://schemas.microsoft.com/office/powerpoint/2010/main" val="303492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196A4F-D078-4318-8EF9-A343EBC28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Kopje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108CBC-6A9E-40C3-99C5-233967987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Regels voor huisvesting en verzorging:</a:t>
            </a:r>
          </a:p>
          <a:p>
            <a:pPr lvl="1"/>
            <a:r>
              <a:rPr lang="nl-NL" dirty="0"/>
              <a:t> voldoende frisse lucht een zuurstof 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De bewegingsvrijheid van een dier wordt niet op zodanige wijze beperkt dat het dier daardoor onnodig lijden of letsel wordt toegebracht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662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4F26B9-DE69-4421-B0BB-B24B05F3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Voldoende frisse lucht en zuurstof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116674-0084-4316-A04E-014BE4176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Onaangename geuren</a:t>
            </a:r>
          </a:p>
          <a:p>
            <a:r>
              <a:rPr lang="nl-NL" dirty="0"/>
              <a:t>Voorbeeld varken</a:t>
            </a:r>
          </a:p>
          <a:p>
            <a:r>
              <a:rPr lang="nl-NL" dirty="0"/>
              <a:t>Weinig frisse lucht</a:t>
            </a:r>
          </a:p>
          <a:p>
            <a:r>
              <a:rPr lang="nl-NL" dirty="0"/>
              <a:t>Ammoniak </a:t>
            </a:r>
          </a:p>
          <a:p>
            <a:r>
              <a:rPr lang="nl-NL" dirty="0"/>
              <a:t>Virussen en bacteriën</a:t>
            </a:r>
          </a:p>
          <a:p>
            <a:r>
              <a:rPr lang="nl-NL" dirty="0"/>
              <a:t>Ventilator en staldeuren</a:t>
            </a:r>
          </a:p>
          <a:p>
            <a:r>
              <a:rPr lang="nl-NL" dirty="0"/>
              <a:t>Transport dier</a:t>
            </a:r>
          </a:p>
          <a:p>
            <a:r>
              <a:rPr lang="nl-NL" dirty="0"/>
              <a:t>Wat te adviseren </a:t>
            </a:r>
          </a:p>
        </p:txBody>
      </p:sp>
    </p:spTree>
    <p:extLst>
      <p:ext uri="{BB962C8B-B14F-4D97-AF65-F5344CB8AC3E}">
        <p14:creationId xmlns:p14="http://schemas.microsoft.com/office/powerpoint/2010/main" val="181748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A2A75-013B-4726-933C-EF2450D7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Niet genoeg frisse lucht (fout)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BCB6E20-DC4E-4F3D-B489-4C5C4B686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187" y="1775922"/>
            <a:ext cx="8601486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9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12F60B-B42A-4EAB-90EA-CAE393F4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Genoeg frisse lucht (goed)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C565CDE-4B13-4A52-BD22-B468F9D5C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6837" y="2170112"/>
            <a:ext cx="69246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84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B3874-2C5A-4ECA-9156-87D73CAF2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200" dirty="0"/>
              <a:t>De bewegingsvrijheid van een dier wordt niet op zodanige wijze beperkt dat het dier daardoor onnodig lijden of letsel wordt toegebracht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53971F-5511-45B2-96FA-3C38034FF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Huisvesting tijdens het dagelijks leven</a:t>
            </a:r>
          </a:p>
          <a:p>
            <a:r>
              <a:rPr lang="nl-NL" dirty="0"/>
              <a:t>Ook tijdens transport</a:t>
            </a:r>
          </a:p>
          <a:p>
            <a:r>
              <a:rPr lang="nl-NL" dirty="0"/>
              <a:t>Geen gevaarlijke materialen/uitsteeksels </a:t>
            </a:r>
          </a:p>
          <a:p>
            <a:r>
              <a:rPr lang="nl-NL" dirty="0"/>
              <a:t>Voldoende ruimte, ook om te eten, te drinken en te rusten</a:t>
            </a:r>
          </a:p>
          <a:p>
            <a:r>
              <a:rPr lang="nl-NL" dirty="0"/>
              <a:t>Gescheiden van leeftijd en soort </a:t>
            </a:r>
          </a:p>
          <a:p>
            <a:r>
              <a:rPr lang="nl-NL" dirty="0"/>
              <a:t>Altijd voldoende mogelijkheden om te liggen en staan, zonder lang vastgebonden te staan</a:t>
            </a:r>
          </a:p>
          <a:p>
            <a:r>
              <a:rPr lang="nl-NL" dirty="0"/>
              <a:t>Voldoende bewegingsvrijheid zonder benauwdheid </a:t>
            </a:r>
          </a:p>
          <a:p>
            <a:r>
              <a:rPr lang="nl-NL" dirty="0"/>
              <a:t>Bodembedekking waar nodig</a:t>
            </a:r>
          </a:p>
        </p:txBody>
      </p:sp>
    </p:spTree>
    <p:extLst>
      <p:ext uri="{BB962C8B-B14F-4D97-AF65-F5344CB8AC3E}">
        <p14:creationId xmlns:p14="http://schemas.microsoft.com/office/powerpoint/2010/main" val="2533923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9055679-7CF5-4D25-86C2-D81D1FB1961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9" t="26759" r="39484" b="32660"/>
          <a:stretch/>
        </p:blipFill>
        <p:spPr bwMode="auto">
          <a:xfrm>
            <a:off x="649356" y="348788"/>
            <a:ext cx="4524038" cy="3899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6051A61-5ACD-48B0-806C-56877576136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4" t="29700" r="40146" b="34425"/>
          <a:stretch/>
        </p:blipFill>
        <p:spPr bwMode="auto">
          <a:xfrm>
            <a:off x="6780065" y="2298606"/>
            <a:ext cx="4524039" cy="4074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AFA2CB3-13CB-42CB-B310-DD81BC153D3E}"/>
              </a:ext>
            </a:extLst>
          </p:cNvPr>
          <p:cNvSpPr txBox="1"/>
          <p:nvPr/>
        </p:nvSpPr>
        <p:spPr>
          <a:xfrm>
            <a:off x="947530" y="4518991"/>
            <a:ext cx="3863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Voorbeeld van de vloeroppervlakte die minimaal voor een varken gelden.</a:t>
            </a:r>
          </a:p>
        </p:txBody>
      </p:sp>
    </p:spTree>
    <p:extLst>
      <p:ext uri="{BB962C8B-B14F-4D97-AF65-F5344CB8AC3E}">
        <p14:creationId xmlns:p14="http://schemas.microsoft.com/office/powerpoint/2010/main" val="2329280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53EA5-3C6D-43CC-A755-9EEB7AE2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Afbeeldingsresultaat voor veel varken">
            <a:hlinkClick r:id="rId2"/>
            <a:extLst>
              <a:ext uri="{FF2B5EF4-FFF2-40B4-BE49-F238E27FC236}">
                <a16:creationId xmlns:a16="http://schemas.microsoft.com/office/drawing/2014/main" id="{AC721DBF-2387-44CF-8233-5E51DFE1499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9168"/>
            <a:ext cx="6332675" cy="3358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Tijdelijke aanduiding voor inhoud 4" descr="Afbeeldingsresultaat voor paar varkens">
            <a:hlinkClick r:id="rId4"/>
            <a:extLst>
              <a:ext uri="{FF2B5EF4-FFF2-40B4-BE49-F238E27FC236}">
                <a16:creationId xmlns:a16="http://schemas.microsoft.com/office/drawing/2014/main" id="{060AEBF9-FB01-459C-BC36-CD4A2872CA5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674" y="0"/>
            <a:ext cx="5859325" cy="34991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76CE0E76-2EAA-459A-964D-C7A780029600}"/>
              </a:ext>
            </a:extLst>
          </p:cNvPr>
          <p:cNvCxnSpPr>
            <a:cxnSpLocks/>
          </p:cNvCxnSpPr>
          <p:nvPr/>
        </p:nvCxnSpPr>
        <p:spPr>
          <a:xfrm>
            <a:off x="0" y="3499168"/>
            <a:ext cx="6332673" cy="3358832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983F29A8-40B4-441B-8172-D7734081778C}"/>
              </a:ext>
            </a:extLst>
          </p:cNvPr>
          <p:cNvCxnSpPr>
            <a:cxnSpLocks/>
          </p:cNvCxnSpPr>
          <p:nvPr/>
        </p:nvCxnSpPr>
        <p:spPr>
          <a:xfrm flipV="1">
            <a:off x="0" y="3499168"/>
            <a:ext cx="6332674" cy="3358832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672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0DAB6A-4806-4563-A36E-A94A15F8A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14" y="540490"/>
            <a:ext cx="10058400" cy="1609344"/>
          </a:xfrm>
        </p:spPr>
        <p:txBody>
          <a:bodyPr/>
          <a:lstStyle/>
          <a:p>
            <a:r>
              <a:rPr lang="nl-NL" dirty="0"/>
              <a:t>bedankt!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60E9147-9A10-4CCD-97C0-394EA2445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8424" y="2391901"/>
            <a:ext cx="3088354" cy="2316266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3892478-F399-4FD9-916E-398883041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132" y="1530295"/>
            <a:ext cx="4381012" cy="186193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09DF379-DB5B-4131-9E48-18D332D94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6604" y="4996070"/>
            <a:ext cx="2792895" cy="186193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BC4DA6E-D8EF-4CBD-933D-6755E4E11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6778" y="3349487"/>
            <a:ext cx="3649826" cy="273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84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Type hout</Template>
  <TotalTime>21</TotalTime>
  <Words>163</Words>
  <Application>Microsoft Office PowerPoint</Application>
  <PresentationFormat>Breedbeeld</PresentationFormat>
  <Paragraphs>30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Rockwell</vt:lpstr>
      <vt:lpstr>Rockwell Condensed</vt:lpstr>
      <vt:lpstr>Wingdings</vt:lpstr>
      <vt:lpstr>Houttype</vt:lpstr>
      <vt:lpstr>Rvo presentatie</vt:lpstr>
      <vt:lpstr>Kopje </vt:lpstr>
      <vt:lpstr>Voldoende frisse lucht en zuurstof</vt:lpstr>
      <vt:lpstr>Niet genoeg frisse lucht (fout)</vt:lpstr>
      <vt:lpstr>Genoeg frisse lucht (goed) </vt:lpstr>
      <vt:lpstr>De bewegingsvrijheid van een dier wordt niet op zodanige wijze beperkt dat het dier daardoor onnodig lijden of letsel wordt toegebracht</vt:lpstr>
      <vt:lpstr>PowerPoint-presentatie</vt:lpstr>
      <vt:lpstr>PowerPoint-presentatie</vt:lpstr>
      <vt:lpstr>bedankt!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Rvo presentatie</dc:title>
  <dc:creator>ismene kloppenborg</dc:creator>
  <cp:lastModifiedBy>Maruschka Westenberg</cp:lastModifiedBy>
  <cp:revision>4</cp:revision>
  <dcterms:created xsi:type="dcterms:W3CDTF">2018-05-28T11:54:05Z</dcterms:created>
  <dcterms:modified xsi:type="dcterms:W3CDTF">2018-06-04T08:25:42Z</dcterms:modified>
</cp:coreProperties>
</file>